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1D13C7-3FF4-43AC-9CF2-1124D59C4A15}" v="6" dt="2024-09-24T09:00:29.5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shagouni Charan" userId="4737d5a9ad4ce095" providerId="LiveId" clId="{5A1D13C7-3FF4-43AC-9CF2-1124D59C4A15}"/>
    <pc:docChg chg="modSld">
      <pc:chgData name="Keshagouni Charan" userId="4737d5a9ad4ce095" providerId="LiveId" clId="{5A1D13C7-3FF4-43AC-9CF2-1124D59C4A15}" dt="2024-09-24T09:00:29.537" v="5" actId="113"/>
      <pc:docMkLst>
        <pc:docMk/>
      </pc:docMkLst>
      <pc:sldChg chg="modSp mod">
        <pc:chgData name="Keshagouni Charan" userId="4737d5a9ad4ce095" providerId="LiveId" clId="{5A1D13C7-3FF4-43AC-9CF2-1124D59C4A15}" dt="2024-09-24T09:00:29.537" v="5" actId="113"/>
        <pc:sldMkLst>
          <pc:docMk/>
          <pc:sldMk cId="3971085246" sldId="264"/>
        </pc:sldMkLst>
        <pc:spChg chg="mod">
          <ac:chgData name="Keshagouni Charan" userId="4737d5a9ad4ce095" providerId="LiveId" clId="{5A1D13C7-3FF4-43AC-9CF2-1124D59C4A15}" dt="2024-09-24T09:00:29.537" v="5" actId="113"/>
          <ac:spMkLst>
            <pc:docMk/>
            <pc:sldMk cId="3971085246" sldId="264"/>
            <ac:spMk id="3" creationId="{353172BB-5823-52EC-D92F-6A7118000045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399B5-82D6-BCBF-7AD9-DD62F1895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CE3A76-310C-716E-654F-4B43A2DE4D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5AB79-4447-A180-9D9A-07AA20F7D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4D331-B2A8-2C0D-5B9C-78F1963E6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7AC7D-ED0D-6F9C-8678-633674BF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6747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C9D84-0B6F-0B20-C2E5-E3AF6C2D6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9C4EF1-C9DF-EDC2-4970-625CB3E66D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5B3AE-F5E8-1694-E0B1-D677F00B2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F6BD5-D4EF-5642-B2E0-6E17547D9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0F1FB-0FF8-7509-2E6D-9206E980B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599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D0A50B-0BD9-D871-03AB-D5120F0793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53D33-8C5C-E104-0B88-70E40B43A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FE179-1F2C-69E8-58FD-A8FC8BB8C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67BEE-6CAD-A6CC-3A9C-3E2194C37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FEEEB-8183-BB1F-E571-BFA267810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613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8DF4A-2D58-DD24-515C-093953A5C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3044E-6D5D-AF5C-A2E1-E3C3E71FA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DB4EA-5532-47BF-11DB-53D801EB2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D7E8C-1BB4-916A-D7F4-5AC350B3E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74C71-7CC1-BC3F-E9C7-43F4BF097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6078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26E5E-8784-41EE-7DEE-48908A70C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3A8CFA-6CDE-2061-3B21-2264A3E2F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8925B-4C48-46A7-BA0B-8E025BEC9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F88DB-E485-8006-BAD3-2EF3230DA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34265-6FB9-3936-40BA-A42E7A4A7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210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C2FAB-C5D7-8FDD-31CB-761817D84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2164D-2ADA-FA77-ADC8-53AB268D5E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5DDC76-783E-3D28-DC54-F56BC02B6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A89BD-EFA6-FB6F-F173-A95171406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DC762-5B9D-DB24-296E-3C83BC455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46A91F-94C7-D7FB-8DC4-60723E252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327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F5FD1-4054-F0DC-422D-D156230A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90303-4154-0ACA-B84D-9C39A0D2E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A9780F-734E-E7CE-D774-8D348449A4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A4E3C3-F719-7A85-C9B3-662C90C38A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A181C5-D824-A249-6B15-43AA9601E9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D861F9-5A54-4EF5-8FC7-ED512C0B9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31C1B4-AE54-5FF0-6A7E-E6182E8DB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1313F5-F8C8-5D20-0507-D4740B5A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30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AA1AB-B812-E59A-AB13-B2E1BB3B5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B806D6-76EE-CF8F-240C-D1DC8BE04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AE2558-8C90-08EE-E3AA-C54CDE452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74B11E-FE9A-9E40-E804-498E10508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782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BAAA4E-FCEA-D984-1801-B7013B4FE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A0DDB2-CD47-E98F-8923-A478A4D20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BE5E3B-4657-5269-C5CD-DF91672B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080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60152-CE1E-71C2-1FA4-D311FC211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041F7-01E7-6675-B8BC-EF2ECA0AB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11AC3C-3695-7504-7C4C-A98336391F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7D63D1-AB2C-40AA-1860-17B348F40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1ADCE2-9194-4ECD-D757-9619EF1C7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7FC94E-56A4-948E-B184-B1568CD25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6342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A8709-3582-EF95-519F-2B0B44E74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4B9ABB-B255-A20C-0DF7-4E4212581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CC3082-C08E-43FB-F6E9-30C157104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9314E2-A0A1-1552-E855-444E4206C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1E49C8-C0F1-CA07-E749-3A2E34871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C24B69-6EB1-7D44-C886-7AEEA917B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8749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676AE4-A834-0841-0019-069E0659B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13F18E-F7BF-0EFF-9C17-88D892E1B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145B32-DF31-2552-E897-5B3B5CB880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F3FCA-3FB4-4294-952E-7B237CA5D142}" type="datetimeFigureOut">
              <a:rPr lang="en-IN" smtClean="0"/>
              <a:t>24-09-2024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A7444-F5DC-7C6D-8A1D-723123826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DF8B4-54C7-8E99-4331-79AA1A89A2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30348-9287-41FB-BDC2-EB1322C2A8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6135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C8D11-2650-1CBD-7F4B-0E6A89E6C3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DE30EA-D893-11E3-C63A-CED899DCA6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82CCC-CB77-FBBD-DC28-2B6524A4D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399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B410A-435B-FBDF-DB04-1A1E5C282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B11CCE-3C5D-A2FE-FCD4-48BF3101A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B35725-9236-1840-493E-C3BA497EC3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63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E35B9-5044-4EAB-4A38-260C3DE92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D95F0A-A88F-185E-8D25-F4EDF5F20B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82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188EF-7C75-679D-824E-A0A392C05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BCC2EE-63C7-6C58-5E60-F8CC552E7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466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D5A0B-3680-914E-842D-15464D61C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3A00F4-43FB-25EF-7278-C2CFDC38C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3" y="0"/>
            <a:ext cx="121380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645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C1750-22B9-011C-28F0-ABA7036F2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AEB6A4-8864-1822-DACA-759E0D7DA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142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692C2-2C65-738A-342D-C2E6B9234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B1492D-8EDB-4408-08BE-ECD33928AB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14" y="0"/>
            <a:ext cx="1135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557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A852-6E25-7F6C-39D4-0300A970D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414" y="315963"/>
            <a:ext cx="10515600" cy="1325563"/>
          </a:xfrm>
        </p:spPr>
        <p:txBody>
          <a:bodyPr/>
          <a:lstStyle/>
          <a:p>
            <a:r>
              <a:rPr lang="en-I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CT&amp;DT – SPSU – “</a:t>
            </a:r>
            <a:r>
              <a:rPr lang="en-IN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</a:t>
            </a:r>
            <a:r>
              <a:rPr lang="en-IN" b="1">
                <a:solidFill>
                  <a:srgbClr val="3366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IN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SCOUT</a:t>
            </a:r>
            <a:r>
              <a:rPr lang="en-I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 – TASK#07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172BB-5823-52EC-D92F-6A7118000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4619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IN" sz="3600"/>
              <a:t>TEAM MEMBERS</a:t>
            </a:r>
            <a:r>
              <a:rPr lang="en-IN"/>
              <a:t>:</a:t>
            </a:r>
          </a:p>
          <a:p>
            <a:r>
              <a:rPr lang="en-IN"/>
              <a:t>NAVEEN.C</a:t>
            </a:r>
          </a:p>
          <a:p>
            <a:r>
              <a:rPr lang="en-IN"/>
              <a:t>CHARAN TEJA.K</a:t>
            </a:r>
          </a:p>
          <a:p>
            <a:r>
              <a:rPr lang="en-IN"/>
              <a:t>HARI NAVEEN.M</a:t>
            </a:r>
          </a:p>
          <a:p>
            <a:r>
              <a:rPr lang="en-IN"/>
              <a:t>KUSHAL MENARIYA</a:t>
            </a:r>
          </a:p>
          <a:p>
            <a:r>
              <a:rPr lang="en-IN"/>
              <a:t>MAHESH LOHAR</a:t>
            </a:r>
          </a:p>
          <a:p>
            <a:r>
              <a:rPr lang="en-IN"/>
              <a:t>JAGADEESH.A</a:t>
            </a:r>
          </a:p>
        </p:txBody>
      </p:sp>
    </p:spTree>
    <p:extLst>
      <p:ext uri="{BB962C8B-B14F-4D97-AF65-F5344CB8AC3E}">
        <p14:creationId xmlns:p14="http://schemas.microsoft.com/office/powerpoint/2010/main" val="3971085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CT&amp;DT – SPSU – “TEAM SCOUT” – TASK#07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Keshagouni Charan</dc:creator>
  <cp:revision>1</cp:revision>
  <dcterms:created xsi:type="dcterms:W3CDTF">2024-09-24T05:34:28Z</dcterms:created>
  <dcterms:modified xsi:type="dcterms:W3CDTF">2024-09-24T09:00:52Z</dcterms:modified>
</cp:coreProperties>
</file>

<file path=docProps/thumbnail.jpeg>
</file>